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/Relationships>
</file>

<file path=ppt/media/file13b29142254b1.jpeg>
</file>

<file path=ppt/media/file13b2916d2a4b7.jpeg>
</file>

<file path=ppt/media/file13b291a1dd1e2.jpeg>
</file>

<file path=ppt/media/file13b291b68a93a.jpeg>
</file>

<file path=ppt/media/file13b291bbe59d3.jpeg>
</file>

<file path=ppt/media/file13b291df5685b.jpeg>
</file>

<file path=ppt/media/file13b292081c94.jpeg>
</file>

<file path=ppt/media/file13b292839c9eb.jpeg>
</file>

<file path=ppt/media/file13b2932dbf4a3.jpeg>
</file>

<file path=ppt/media/file13b293daeaccc.jpeg>
</file>

<file path=ppt/media/file13b29404ceebc.jpeg>
</file>

<file path=ppt/media/file13b294f484ea1.jpeg>
</file>

<file path=ppt/media/file13b295020930e.jpeg>
</file>

<file path=ppt/media/file13b29537f7ad4.jpeg>
</file>

<file path=ppt/media/file13b2956591f1f.jpeg>
</file>

<file path=ppt/media/file13b2959990d8b.jpeg>
</file>

<file path=ppt/media/file13b2959e63aca.jpeg>
</file>

<file path=ppt/media/file13b295a963dba.jpeg>
</file>

<file path=ppt/media/file13b295f3bf615.jpeg>
</file>

<file path=ppt/media/file13b29628c3996.jpeg>
</file>

<file path=ppt/media/file13b296418d965.jpeg>
</file>

<file path=ppt/media/file13b296dfb39df.jpeg>
</file>

<file path=ppt/media/file13b29743e2ce4.jpeg>
</file>

<file path=ppt/media/file13b29750a5882.jpeg>
</file>

<file path=ppt/media/file13b297a38fad5.jpeg>
</file>

<file path=ppt/media/file13b297acd999e.jpeg>
</file>

<file path=ppt/media/file13b2989497e2.jpeg>
</file>

<file path=ppt/media/file13b29a96a53b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020930e.jpeg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a96a53b.jpeg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2839c9eb.jpeg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2081c94.jpe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628c3996.jpeg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6418d965.jpeg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b68a93a.jpeg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43e2ce4.jpeg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df5685b.jpe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a963dba.jpeg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3daeaccc.jpeg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6d2a4b7.jpeg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f3bf615.jpeg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9990d8b.jpeg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4f484ea1.jpeg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42254b1.jpeg"/></Relationships>
</file>

<file path=ppt/slides/_rels/slide3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9e63aca.jpeg"/></Relationships>
</file>

<file path=ppt/slides/_rels/slide3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a1dd1e2.jpeg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bbe59d3.jpeg"/></Relationships>
</file>

<file path=ppt/slides/_rels/slide4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6dfb39df.jpeg"/></Relationships>
</file>

<file path=ppt/slides/_rels/slide4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89497e2.jpeg"/></Relationships>
</file>

<file path=ppt/slides/_rels/slide4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37f7ad4.jpeg"/></Relationships>
</file>

<file path=ppt/slides/_rels/slide4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6591f1f.jpeg"/></Relationships>
</file>

<file path=ppt/slides/_rels/slide4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50a5882.jpeg"/></Relationships>
</file>

<file path=ppt/slides/_rels/slide4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a38fad5.jpeg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404ceebc.jpeg"/></Relationships>
</file>

<file path=ppt/slides/_rels/slide5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32dbf4a3.jpe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acd999e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Skinker DeBaliviere, DeBaliviere Place, West End, Visitation Park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April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35 total crimes in April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-19%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(43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15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7%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(14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119 total crimes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-11%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(133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40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-11%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(45 crimes against persons)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total crimes in April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400%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(2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Inf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(0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20 total crimes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18%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(17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-17%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(6 crimes against persons)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Visitation Park: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Total Crime Map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4 (Lewis Place)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90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19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2.21 (Skinker DeBaliviere)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10.42 (Visitation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4.79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total crimes in April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-57%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(21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(2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38 total crimes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-49%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(75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-82%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(11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Skinker DeBaliviere: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Time of Crimes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Violent Crime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 Density Map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Total Crimes by Days of the Week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Crimes by Time of Day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Crimes by Day &amp; Category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DeBaliviere Place: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Time of Crimes map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Skinker DeBaliviere: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Violent Crime Map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 Density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Total Crimes by Days of the Week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Crimes by Time of Day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Crimes by Day &amp; Category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West End: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3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Time of Crimes Map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Violent Crime Map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Crime Density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Crimes by Days of the Week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Crimes by Days of the Week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Crimes by Day &amp; Category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Visitation Park: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4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Time of Crimes Map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Time of Crimes Map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Total Crimes by Days of the Week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Crimes by Time of Day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Total Crime Map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Crimes by Day &amp; Category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total crimes in April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12%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(8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(1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50 total crimes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56%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(32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180%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(5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DeBaliviere Place: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2020-05-13T10:28:29Z</dcterms:modified>
  <cp:category/>
</cp:coreProperties>
</file>

<file path=docProps/thumbnail.jpeg>
</file>